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62" r:id="rId7"/>
    <p:sldId id="26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1644"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18561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368448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57602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408781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58770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414024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FD47CB-7310-7245-875A-21C32257F433}" type="datetimeFigureOut">
              <a:rPr lang="en-US" smtClean="0"/>
              <a:t>7/6/2015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229077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FD47CB-7310-7245-875A-21C32257F433}" type="datetimeFigureOut">
              <a:rPr lang="en-US" smtClean="0"/>
              <a:t>7/6/2015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100683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D47CB-7310-7245-875A-21C32257F433}" type="datetimeFigureOut">
              <a:rPr lang="en-US" smtClean="0"/>
              <a:t>7/6/2015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60614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310939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248359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D47CB-7310-7245-875A-21C32257F433}" type="datetimeFigureOut">
              <a:rPr lang="en-US" smtClean="0"/>
              <a:t>7/6/2015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BEF63-AAD8-D440-8F7B-6D6B79EF83FC}" type="slidenum">
              <a:rPr lang="en-US" smtClean="0"/>
              <a:t>‹N°›</a:t>
            </a:fld>
            <a:endParaRPr lang="en-US"/>
          </a:p>
        </p:txBody>
      </p:sp>
    </p:spTree>
    <p:extLst>
      <p:ext uri="{BB962C8B-B14F-4D97-AF65-F5344CB8AC3E}">
        <p14:creationId xmlns:p14="http://schemas.microsoft.com/office/powerpoint/2010/main" val="702269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102" y="4642452"/>
            <a:ext cx="7977364" cy="1752600"/>
          </a:xfrm>
        </p:spPr>
        <p:txBody>
          <a:bodyPr/>
          <a:lstStyle/>
          <a:p>
            <a:r>
              <a:rPr lang="en-US" b="1" dirty="0" smtClean="0">
                <a:latin typeface="+mj-lt"/>
              </a:rPr>
              <a:t>The Strategic Plan for the FCI</a:t>
            </a:r>
          </a:p>
          <a:p>
            <a:r>
              <a:rPr lang="en-US" sz="2400" dirty="0" smtClean="0"/>
              <a:t>A Plan for the </a:t>
            </a:r>
            <a:r>
              <a:rPr lang="en-US" sz="2400" dirty="0"/>
              <a:t>F</a:t>
            </a:r>
            <a:r>
              <a:rPr lang="en-US" sz="2400" dirty="0" smtClean="0"/>
              <a:t>uture, a Plan for Dogs Worldwide</a:t>
            </a:r>
            <a:endParaRPr lang="en-US" sz="2400" dirty="0"/>
          </a:p>
        </p:txBody>
      </p:sp>
      <p:pic>
        <p:nvPicPr>
          <p:cNvPr id="4" name="Picture 3" descr="FCI-AGENDA-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69" y="756253"/>
            <a:ext cx="7430718" cy="3638575"/>
          </a:xfrm>
          <a:prstGeom prst="rect">
            <a:avLst/>
          </a:prstGeom>
        </p:spPr>
      </p:pic>
    </p:spTree>
    <p:extLst>
      <p:ext uri="{BB962C8B-B14F-4D97-AF65-F5344CB8AC3E}">
        <p14:creationId xmlns:p14="http://schemas.microsoft.com/office/powerpoint/2010/main" val="215363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2481" y="470877"/>
            <a:ext cx="4620163" cy="5897860"/>
          </a:xfrm>
        </p:spPr>
        <p:txBody>
          <a:bodyPr>
            <a:noAutofit/>
          </a:bodyPr>
          <a:lstStyle/>
          <a:p>
            <a:r>
              <a:rPr lang="en-GB" sz="1600" dirty="0">
                <a:latin typeface="Century Gothic" panose="020B0502020202020204" pitchFamily="34" charset="0"/>
              </a:rPr>
              <a:t>The FCI Agenda 2020 will be a strategic and detailed plan to guide the FCI for the next 5 years</a:t>
            </a:r>
            <a:r>
              <a:rPr lang="en-GB" sz="1600" dirty="0" smtClean="0">
                <a:latin typeface="Century Gothic" panose="020B0502020202020204" pitchFamily="34" charset="0"/>
              </a:rPr>
              <a:t>.</a:t>
            </a:r>
          </a:p>
          <a:p>
            <a:endParaRPr lang="en-GB" sz="1600" dirty="0" smtClean="0">
              <a:latin typeface="Century Gothic" panose="020B0502020202020204" pitchFamily="34" charset="0"/>
            </a:endParaRPr>
          </a:p>
          <a:p>
            <a:endParaRPr lang="fr-BE" sz="1600" dirty="0">
              <a:latin typeface="Century Gothic" panose="020B0502020202020204" pitchFamily="34" charset="0"/>
            </a:endParaRPr>
          </a:p>
          <a:p>
            <a:r>
              <a:rPr lang="en-GB" sz="1600" dirty="0">
                <a:latin typeface="Century Gothic" panose="020B0502020202020204" pitchFamily="34" charset="0"/>
              </a:rPr>
              <a:t>The FCI Agenda 2020 will take into consideration all of your ideas and suggestions and will focus in leading the discussion of the welfare of dogs around the world and secure the future of our organisation</a:t>
            </a:r>
            <a:r>
              <a:rPr lang="en-GB" sz="1600" dirty="0" smtClean="0">
                <a:latin typeface="Century Gothic" panose="020B0502020202020204" pitchFamily="34" charset="0"/>
              </a:rPr>
              <a:t>.</a:t>
            </a:r>
          </a:p>
          <a:p>
            <a:endParaRPr lang="en-GB" sz="1600" dirty="0" smtClean="0">
              <a:latin typeface="Century Gothic" panose="020B0502020202020204" pitchFamily="34" charset="0"/>
            </a:endParaRPr>
          </a:p>
          <a:p>
            <a:endParaRPr lang="fr-BE" sz="1600" dirty="0">
              <a:latin typeface="Century Gothic" panose="020B0502020202020204" pitchFamily="34" charset="0"/>
            </a:endParaRPr>
          </a:p>
          <a:p>
            <a:r>
              <a:rPr lang="en-GB" sz="1600" dirty="0">
                <a:latin typeface="Century Gothic" panose="020B0502020202020204" pitchFamily="34" charset="0"/>
              </a:rPr>
              <a:t>The FCI Agenda 2020 will lead and guide the discussions of the </a:t>
            </a:r>
            <a:r>
              <a:rPr lang="en-GB" sz="1600" dirty="0" err="1">
                <a:latin typeface="Century Gothic" panose="020B0502020202020204" pitchFamily="34" charset="0"/>
              </a:rPr>
              <a:t>cynological</a:t>
            </a:r>
            <a:r>
              <a:rPr lang="en-GB" sz="1600" dirty="0">
                <a:latin typeface="Century Gothic" panose="020B0502020202020204" pitchFamily="34" charset="0"/>
              </a:rPr>
              <a:t> world starting in 2016 and will address four overarching topics of Dog Welfare, Anti dog legislations, Cooperation and Youth.</a:t>
            </a:r>
            <a:endParaRPr lang="fr-BE" sz="1600" dirty="0">
              <a:latin typeface="Century Gothic" panose="020B0502020202020204" pitchFamily="34" charset="0"/>
            </a:endParaRPr>
          </a:p>
        </p:txBody>
      </p:sp>
      <p:pic>
        <p:nvPicPr>
          <p:cNvPr id="4" name="Picture 3"/>
          <p:cNvPicPr>
            <a:picLocks noChangeAspect="1"/>
          </p:cNvPicPr>
          <p:nvPr/>
        </p:nvPicPr>
        <p:blipFill rotWithShape="1">
          <a:blip r:embed="rId2"/>
          <a:srcRect l="1368" r="12766"/>
          <a:stretch/>
        </p:blipFill>
        <p:spPr>
          <a:xfrm>
            <a:off x="0" y="0"/>
            <a:ext cx="3910194" cy="6858000"/>
          </a:xfrm>
          <a:prstGeom prst="rect">
            <a:avLst/>
          </a:prstGeom>
        </p:spPr>
      </p:pic>
      <p:pic>
        <p:nvPicPr>
          <p:cNvPr id="5" name="Picture 4"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335" y="6007216"/>
            <a:ext cx="1470228" cy="719921"/>
          </a:xfrm>
          <a:prstGeom prst="rect">
            <a:avLst/>
          </a:prstGeom>
        </p:spPr>
      </p:pic>
    </p:spTree>
    <p:extLst>
      <p:ext uri="{BB962C8B-B14F-4D97-AF65-F5344CB8AC3E}">
        <p14:creationId xmlns:p14="http://schemas.microsoft.com/office/powerpoint/2010/main" val="130410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G_18977_01441.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1935239" y="3481616"/>
            <a:ext cx="7234958" cy="3376383"/>
          </a:xfrm>
        </p:spPr>
      </p:pic>
      <p:sp>
        <p:nvSpPr>
          <p:cNvPr id="5" name="Content Placeholder 2"/>
          <p:cNvSpPr txBox="1">
            <a:spLocks/>
          </p:cNvSpPr>
          <p:nvPr/>
        </p:nvSpPr>
        <p:spPr>
          <a:xfrm>
            <a:off x="172317" y="1785148"/>
            <a:ext cx="8915133" cy="22900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GB" sz="1600" dirty="0">
                <a:latin typeface="Century Gothic" panose="020B0502020202020204" pitchFamily="34" charset="0"/>
              </a:rPr>
              <a:t>The FCI Youth will be an important aspect of our future. I will continue to support youth initiatives in all of our countries to make sure that we keep the best human resources that will keep the FCI going forward and protecting pure-bred dogs.</a:t>
            </a:r>
            <a:endParaRPr lang="en-US" sz="1600" dirty="0">
              <a:latin typeface="Century Gothic" panose="020B0502020202020204" pitchFamily="34" charset="0"/>
            </a:endParaRPr>
          </a:p>
        </p:txBody>
      </p:sp>
      <p:pic>
        <p:nvPicPr>
          <p:cNvPr id="7" name="Picture 6" descr="FCI_Youth_hi-res-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5234"/>
            <a:ext cx="1837362" cy="1448934"/>
          </a:xfrm>
          <a:prstGeom prst="rect">
            <a:avLst/>
          </a:prstGeom>
        </p:spPr>
      </p:pic>
      <p:pic>
        <p:nvPicPr>
          <p:cNvPr id="8" name="Picture 7" descr="FCI-AGENDA-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5454" y="385262"/>
            <a:ext cx="2476907" cy="1212858"/>
          </a:xfrm>
          <a:prstGeom prst="rect">
            <a:avLst/>
          </a:prstGeom>
        </p:spPr>
      </p:pic>
    </p:spTree>
    <p:extLst>
      <p:ext uri="{BB962C8B-B14F-4D97-AF65-F5344CB8AC3E}">
        <p14:creationId xmlns:p14="http://schemas.microsoft.com/office/powerpoint/2010/main" val="90547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3B96736.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7451" r="20258"/>
          <a:stretch/>
        </p:blipFill>
        <p:spPr>
          <a:xfrm>
            <a:off x="-1" y="-1"/>
            <a:ext cx="4509565" cy="6851463"/>
          </a:xfrm>
        </p:spPr>
      </p:pic>
      <p:sp>
        <p:nvSpPr>
          <p:cNvPr id="4" name="Content Placeholder 3"/>
          <p:cNvSpPr>
            <a:spLocks noGrp="1"/>
          </p:cNvSpPr>
          <p:nvPr>
            <p:ph sz="half" idx="2"/>
          </p:nvPr>
        </p:nvSpPr>
        <p:spPr>
          <a:xfrm>
            <a:off x="4648200" y="1373777"/>
            <a:ext cx="4038600" cy="4525963"/>
          </a:xfrm>
        </p:spPr>
        <p:txBody>
          <a:bodyPr>
            <a:noAutofit/>
          </a:bodyPr>
          <a:lstStyle/>
          <a:p>
            <a:pPr marL="0" indent="0" algn="just">
              <a:lnSpc>
                <a:spcPct val="170000"/>
              </a:lnSpc>
              <a:buNone/>
            </a:pPr>
            <a:r>
              <a:rPr lang="en-GB" sz="1500" dirty="0">
                <a:latin typeface="Century Gothic" panose="020B0502020202020204" pitchFamily="34" charset="0"/>
              </a:rPr>
              <a:t>We must continue to support our members in their efforts to protect dogs and their wellness. As the biggest canine organisation, we will keep supporting initiatives that ensure dog’s health and future, like the International Partnership for Dogs and any other non-profit initiatives. The FCI Scientific and Standards Commission will contribute to these efforts. We will entrust our commissions with specific investigations that will contribute, with important findings, the global discussion of dog welfare.</a:t>
            </a:r>
            <a:r>
              <a:rPr lang="en-US" sz="1500" dirty="0" smtClean="0">
                <a:latin typeface="Century Gothic" panose="020B0502020202020204" pitchFamily="34" charset="0"/>
              </a:rPr>
              <a:t> </a:t>
            </a:r>
            <a:endParaRPr lang="en-US" sz="1500" dirty="0">
              <a:latin typeface="Century Gothic" panose="020B0502020202020204" pitchFamily="34" charset="0"/>
            </a:endParaRPr>
          </a:p>
          <a:p>
            <a:pPr algn="just">
              <a:lnSpc>
                <a:spcPct val="170000"/>
              </a:lnSpc>
            </a:pPr>
            <a:endParaRPr lang="en-US" sz="1500" dirty="0">
              <a:latin typeface="+mj-lt"/>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176" y="228304"/>
            <a:ext cx="2476907" cy="1212858"/>
          </a:xfrm>
          <a:prstGeom prst="rect">
            <a:avLst/>
          </a:prstGeom>
        </p:spPr>
      </p:pic>
    </p:spTree>
    <p:extLst>
      <p:ext uri="{BB962C8B-B14F-4D97-AF65-F5344CB8AC3E}">
        <p14:creationId xmlns:p14="http://schemas.microsoft.com/office/powerpoint/2010/main" val="427033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2G20650.jpg"/>
          <p:cNvPicPr>
            <a:picLocks noGrp="1" noChangeAspect="1"/>
          </p:cNvPicPr>
          <p:nvPr>
            <p:ph sz="half" idx="1"/>
          </p:nvPr>
        </p:nvPicPr>
        <p:blipFill>
          <a:blip r:embed="rId2">
            <a:extLst>
              <a:ext uri="{28A0092B-C50C-407E-A947-70E740481C1C}">
                <a14:useLocalDpi xmlns:a14="http://schemas.microsoft.com/office/drawing/2010/main" val="0"/>
              </a:ext>
            </a:extLst>
          </a:blip>
          <a:srcRect l="4351" r="4351"/>
          <a:stretch>
            <a:fillRect/>
          </a:stretch>
        </p:blipFill>
        <p:spPr>
          <a:xfrm>
            <a:off x="457200" y="159039"/>
            <a:ext cx="4038600" cy="4525963"/>
          </a:xfrm>
        </p:spPr>
      </p:pic>
      <p:sp>
        <p:nvSpPr>
          <p:cNvPr id="4" name="Content Placeholder 3"/>
          <p:cNvSpPr>
            <a:spLocks noGrp="1"/>
          </p:cNvSpPr>
          <p:nvPr>
            <p:ph sz="half" idx="2"/>
          </p:nvPr>
        </p:nvSpPr>
        <p:spPr>
          <a:xfrm>
            <a:off x="4648200" y="161120"/>
            <a:ext cx="4038600" cy="4525963"/>
          </a:xfrm>
        </p:spPr>
        <p:txBody>
          <a:bodyPr>
            <a:noAutofit/>
          </a:bodyPr>
          <a:lstStyle/>
          <a:p>
            <a:pPr marL="0" indent="0" algn="just">
              <a:lnSpc>
                <a:spcPct val="170000"/>
              </a:lnSpc>
              <a:buNone/>
            </a:pPr>
            <a:r>
              <a:rPr lang="en-GB" sz="1500" dirty="0">
                <a:latin typeface="Century Gothic" panose="020B0502020202020204" pitchFamily="34" charset="0"/>
              </a:rPr>
              <a:t>Anti dog legislations are the biggest threat to </a:t>
            </a:r>
            <a:r>
              <a:rPr lang="en-GB" sz="1500" dirty="0" err="1">
                <a:latin typeface="Century Gothic" panose="020B0502020202020204" pitchFamily="34" charset="0"/>
              </a:rPr>
              <a:t>cynology</a:t>
            </a:r>
            <a:r>
              <a:rPr lang="en-GB" sz="1500" dirty="0">
                <a:latin typeface="Century Gothic" panose="020B0502020202020204" pitchFamily="34" charset="0"/>
              </a:rPr>
              <a:t>, pure-bred dogs and dog owners around the world. These legislations are being introduced into our countries without the correct scientific data and without the experience of national canine organisations.  As the World biggest dog advocate, we will insert ourselves in this discussion and lead it, to protect dog’s and their owners best interest. The FCI Agenda 2020 will develop the necessary measures to confront this matter, including an FCI lobbyist within the European Community, to insert us in this important discussion on National and International levels.</a:t>
            </a:r>
            <a:endParaRPr lang="en-US" sz="150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19" y="5136814"/>
            <a:ext cx="2476907" cy="1212858"/>
          </a:xfrm>
          <a:prstGeom prst="rect">
            <a:avLst/>
          </a:prstGeom>
        </p:spPr>
      </p:pic>
    </p:spTree>
    <p:extLst>
      <p:ext uri="{BB962C8B-B14F-4D97-AF65-F5344CB8AC3E}">
        <p14:creationId xmlns:p14="http://schemas.microsoft.com/office/powerpoint/2010/main" val="1269226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3D26687.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716" t="7455" r="9246" b="7455"/>
          <a:stretch/>
        </p:blipFill>
        <p:spPr>
          <a:xfrm>
            <a:off x="0" y="0"/>
            <a:ext cx="4723628" cy="6858000"/>
          </a:xfrm>
        </p:spPr>
      </p:pic>
      <p:sp>
        <p:nvSpPr>
          <p:cNvPr id="4" name="Content Placeholder 3"/>
          <p:cNvSpPr>
            <a:spLocks noGrp="1"/>
          </p:cNvSpPr>
          <p:nvPr>
            <p:ph sz="half" idx="2"/>
          </p:nvPr>
        </p:nvSpPr>
        <p:spPr>
          <a:xfrm>
            <a:off x="4890803" y="1600200"/>
            <a:ext cx="4038600" cy="4525963"/>
          </a:xfrm>
        </p:spPr>
        <p:txBody>
          <a:bodyPr>
            <a:noAutofit/>
          </a:bodyPr>
          <a:lstStyle/>
          <a:p>
            <a:pPr marL="0" indent="0" algn="just">
              <a:lnSpc>
                <a:spcPct val="170000"/>
              </a:lnSpc>
              <a:buNone/>
            </a:pPr>
            <a:r>
              <a:rPr lang="en-GB" sz="1600" dirty="0">
                <a:latin typeface="Century Gothic" panose="020B0502020202020204" pitchFamily="34" charset="0"/>
              </a:rPr>
              <a:t>Last but not least, and for me the most important element of the FCI Agenda 2020, is cooperation. Cooperation between the FCI Members, cooperation between people who love dogs. To be able to reach our goal, it is important that we work on how we are going to cooperate with each other. We will design the necessary tool to hear everyone in the FCI.</a:t>
            </a:r>
            <a:endParaRPr lang="en-US" sz="160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592" y="228305"/>
            <a:ext cx="2476907" cy="1212858"/>
          </a:xfrm>
          <a:prstGeom prst="rect">
            <a:avLst/>
          </a:prstGeom>
        </p:spPr>
      </p:pic>
    </p:spTree>
    <p:extLst>
      <p:ext uri="{BB962C8B-B14F-4D97-AF65-F5344CB8AC3E}">
        <p14:creationId xmlns:p14="http://schemas.microsoft.com/office/powerpoint/2010/main" val="421554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CI-AGENDA-01.png"/>
          <p:cNvPicPr>
            <a:picLocks noGrp="1" noChangeAspect="1"/>
          </p:cNvPicPr>
          <p:nvPr>
            <p:ph sz="half" idx="1"/>
          </p:nvPr>
        </p:nvPicPr>
        <p:blipFill>
          <a:blip r:embed="rId2">
            <a:extLst>
              <a:ext uri="{28A0092B-C50C-407E-A947-70E740481C1C}">
                <a14:useLocalDpi xmlns:a14="http://schemas.microsoft.com/office/drawing/2010/main" val="0"/>
              </a:ext>
            </a:extLst>
          </a:blip>
          <a:srcRect l="-31074" r="-31074"/>
          <a:stretch>
            <a:fillRect/>
          </a:stretch>
        </p:blipFill>
        <p:spPr>
          <a:xfrm>
            <a:off x="-32079" y="499412"/>
            <a:ext cx="4680279" cy="5245077"/>
          </a:xfrm>
        </p:spPr>
      </p:pic>
      <p:sp>
        <p:nvSpPr>
          <p:cNvPr id="4" name="Content Placeholder 3"/>
          <p:cNvSpPr>
            <a:spLocks noGrp="1"/>
          </p:cNvSpPr>
          <p:nvPr>
            <p:ph sz="half" idx="2"/>
          </p:nvPr>
        </p:nvSpPr>
        <p:spPr>
          <a:xfrm>
            <a:off x="4505492" y="670639"/>
            <a:ext cx="4038600" cy="5626751"/>
          </a:xfrm>
        </p:spPr>
        <p:txBody>
          <a:bodyPr>
            <a:normAutofit/>
          </a:bodyPr>
          <a:lstStyle/>
          <a:p>
            <a:pPr marL="0" indent="0">
              <a:buNone/>
            </a:pPr>
            <a:r>
              <a:rPr lang="en-GB" sz="1600" dirty="0">
                <a:latin typeface="Century Gothic" panose="020B0502020202020204" pitchFamily="34" charset="0"/>
              </a:rPr>
              <a:t>Progress needs cooperation.  The FCI future needs us.  I believe we can seize the future together because we are not divided, as some may say. FCI is greater than the sum of our individual ambitions and we remain more than a collection of big and small countries</a:t>
            </a:r>
            <a:r>
              <a:rPr lang="en-GB" sz="1600" dirty="0" smtClean="0">
                <a:latin typeface="Century Gothic" panose="020B0502020202020204" pitchFamily="34" charset="0"/>
              </a:rPr>
              <a:t>.</a:t>
            </a:r>
          </a:p>
          <a:p>
            <a:pPr marL="0" indent="0">
              <a:buNone/>
            </a:pPr>
            <a:endParaRPr lang="en-GB" sz="1600" dirty="0">
              <a:latin typeface="Century Gothic" panose="020B0502020202020204" pitchFamily="34" charset="0"/>
            </a:endParaRPr>
          </a:p>
          <a:p>
            <a:pPr marL="0" indent="0">
              <a:buNone/>
            </a:pPr>
            <a:endParaRPr lang="fr-BE" sz="1600" dirty="0">
              <a:latin typeface="Century Gothic" panose="020B0502020202020204" pitchFamily="34" charset="0"/>
            </a:endParaRPr>
          </a:p>
          <a:p>
            <a:pPr marL="0" indent="0">
              <a:buNone/>
            </a:pPr>
            <a:r>
              <a:rPr lang="en-GB" sz="1600" dirty="0">
                <a:latin typeface="Century Gothic" panose="020B0502020202020204" pitchFamily="34" charset="0"/>
              </a:rPr>
              <a:t>Together, with your help, we will continue our journey forward and remind the </a:t>
            </a:r>
            <a:r>
              <a:rPr lang="en-GB" sz="1600" dirty="0" err="1">
                <a:latin typeface="Century Gothic" panose="020B0502020202020204" pitchFamily="34" charset="0"/>
              </a:rPr>
              <a:t>cynological</a:t>
            </a:r>
            <a:r>
              <a:rPr lang="en-GB" sz="1600" dirty="0">
                <a:latin typeface="Century Gothic" panose="020B0502020202020204" pitchFamily="34" charset="0"/>
              </a:rPr>
              <a:t> world that we are the biggest and the most important organisation for dogs worldwide.  We are and for ever will be the </a:t>
            </a:r>
            <a:r>
              <a:rPr lang="en-GB" sz="1600" dirty="0" err="1">
                <a:latin typeface="Century Gothic" panose="020B0502020202020204" pitchFamily="34" charset="0"/>
              </a:rPr>
              <a:t>Fédération</a:t>
            </a:r>
            <a:r>
              <a:rPr lang="en-GB" sz="1600" dirty="0">
                <a:latin typeface="Century Gothic" panose="020B0502020202020204" pitchFamily="34" charset="0"/>
              </a:rPr>
              <a:t> Cynologique </a:t>
            </a:r>
            <a:r>
              <a:rPr lang="en-GB" sz="1600" dirty="0" err="1">
                <a:latin typeface="Century Gothic" panose="020B0502020202020204" pitchFamily="34" charset="0"/>
              </a:rPr>
              <a:t>Internationale</a:t>
            </a:r>
            <a:r>
              <a:rPr lang="en-GB" sz="1600" dirty="0">
                <a:latin typeface="Century Gothic" panose="020B0502020202020204" pitchFamily="34" charset="0"/>
              </a:rPr>
              <a:t>.</a:t>
            </a:r>
            <a:endParaRPr lang="en-US" sz="1600" dirty="0">
              <a:latin typeface="Century Gothic" panose="020B0502020202020204" pitchFamily="34" charset="0"/>
            </a:endParaRPr>
          </a:p>
        </p:txBody>
      </p:sp>
    </p:spTree>
    <p:extLst>
      <p:ext uri="{BB962C8B-B14F-4D97-AF65-F5344CB8AC3E}">
        <p14:creationId xmlns:p14="http://schemas.microsoft.com/office/powerpoint/2010/main" val="3138326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TotalTime>
  <Words>509</Words>
  <Application>Microsoft Office PowerPoint</Application>
  <PresentationFormat>Affichage à l'écran (4:3)</PresentationFormat>
  <Paragraphs>17</Paragraphs>
  <Slides>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Century Gothic</vt:lpstr>
      <vt:lpstr>Palatino Linotype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Casellas</dc:creator>
  <cp:lastModifiedBy>Maria Luna Duran</cp:lastModifiedBy>
  <cp:revision>8</cp:revision>
  <dcterms:created xsi:type="dcterms:W3CDTF">2015-06-29T21:23:30Z</dcterms:created>
  <dcterms:modified xsi:type="dcterms:W3CDTF">2015-07-06T09:44:56Z</dcterms:modified>
</cp:coreProperties>
</file>